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7" r:id="rId8"/>
    <p:sldId id="268" r:id="rId9"/>
    <p:sldId id="266" r:id="rId10"/>
    <p:sldId id="260" r:id="rId11"/>
    <p:sldId id="261" r:id="rId12"/>
    <p:sldId id="26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2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4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1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7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8E6D4C7-32D4-40B9-9136-63A332F3D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Proiect final</a:t>
            </a:r>
            <a:b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POCU 2022</a:t>
            </a:r>
          </a:p>
        </p:txBody>
      </p:sp>
      <p:pic>
        <p:nvPicPr>
          <p:cNvPr id="4" name="Picture 3" descr="O imagine care conține hartă&#10;&#10;Descriere generată automat">
            <a:extLst>
              <a:ext uri="{FF2B5EF4-FFF2-40B4-BE49-F238E27FC236}">
                <a16:creationId xmlns:a16="http://schemas.microsoft.com/office/drawing/2014/main" id="{03CCA1C6-456D-0BB7-1D55-CC4ED458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9" r="31360" b="-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u 2">
            <a:extLst>
              <a:ext uri="{FF2B5EF4-FFF2-40B4-BE49-F238E27FC236}">
                <a16:creationId xmlns:a16="http://schemas.microsoft.com/office/drawing/2014/main" id="{E66E3630-C648-48BC-A71F-81EC5ACB9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Membrii</a:t>
            </a:r>
            <a:r>
              <a:rPr lang="en-US" dirty="0"/>
              <a:t>: Brebeanu Theodora-Ioana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               Bucur M</a:t>
            </a:r>
            <a:r>
              <a:rPr lang="ro-RO" dirty="0"/>
              <a:t>ă</a:t>
            </a:r>
            <a:r>
              <a:rPr lang="en-US" dirty="0" err="1"/>
              <a:t>lina</a:t>
            </a:r>
            <a:r>
              <a:rPr lang="en-US" dirty="0"/>
              <a:t> Teodora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               Buzan R</a:t>
            </a:r>
            <a:r>
              <a:rPr lang="ro-RO" dirty="0"/>
              <a:t>ă</a:t>
            </a:r>
            <a:r>
              <a:rPr lang="en-US" dirty="0" err="1"/>
              <a:t>zvan</a:t>
            </a:r>
            <a:r>
              <a:rPr lang="en-US" dirty="0"/>
              <a:t> Florin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               </a:t>
            </a:r>
            <a:r>
              <a:rPr lang="en-US" dirty="0" err="1"/>
              <a:t>Jolde</a:t>
            </a:r>
            <a:r>
              <a:rPr lang="ro-RO" dirty="0"/>
              <a:t>ș</a:t>
            </a:r>
            <a:r>
              <a:rPr lang="en-US" dirty="0"/>
              <a:t> Nicoleta-Raluca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               </a:t>
            </a:r>
            <a:r>
              <a:rPr lang="en-US" dirty="0" err="1"/>
              <a:t>Jurca</a:t>
            </a:r>
            <a:r>
              <a:rPr lang="en-US" dirty="0"/>
              <a:t> R</a:t>
            </a:r>
            <a:r>
              <a:rPr lang="ro-RO" dirty="0"/>
              <a:t>ă</a:t>
            </a:r>
            <a:r>
              <a:rPr lang="en-US" dirty="0" err="1"/>
              <a:t>zvan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t</a:t>
            </a:r>
            <a:r>
              <a:rPr lang="ro-RO" dirty="0"/>
              <a:t>ă</a:t>
            </a:r>
            <a:r>
              <a:rPr lang="en-US" dirty="0" err="1"/>
              <a:t>lin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               Pop Alexandra </a:t>
            </a:r>
            <a:r>
              <a:rPr lang="en-US" dirty="0" err="1"/>
              <a:t>Cipriana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               </a:t>
            </a:r>
            <a:r>
              <a:rPr lang="en-US" dirty="0" err="1"/>
              <a:t>Zelenszky</a:t>
            </a:r>
            <a:r>
              <a:rPr lang="en-US" dirty="0"/>
              <a:t> Bianca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1C0FAFD-E841-4266-9084-0F0EBAFA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7D233B6-798B-4CE0-BAF5-6D7453A01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C</a:t>
            </a:r>
            <a:r>
              <a:rPr lang="ro-RO" dirty="0" err="1"/>
              <a:t>reea</a:t>
            </a:r>
            <a:r>
              <a:rPr lang="en-US" dirty="0"/>
              <a:t>rea</a:t>
            </a:r>
            <a:r>
              <a:rPr lang="ro-RO" dirty="0"/>
              <a:t> aplicați</a:t>
            </a:r>
            <a:r>
              <a:rPr lang="en-US" dirty="0" err="1"/>
              <a:t>ei</a:t>
            </a:r>
            <a:r>
              <a:rPr lang="ro-RO" dirty="0"/>
              <a:t> mobile pentru tema aleasă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D</a:t>
            </a:r>
            <a:r>
              <a:rPr lang="ro-RO" dirty="0" err="1"/>
              <a:t>ezvoltarea</a:t>
            </a:r>
            <a:r>
              <a:rPr lang="ro-RO" dirty="0"/>
              <a:t> aplicației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implementa</a:t>
            </a:r>
            <a:r>
              <a:rPr lang="en-US" dirty="0"/>
              <a:t>rea</a:t>
            </a:r>
            <a:r>
              <a:rPr lang="ro-RO" dirty="0"/>
              <a:t> </a:t>
            </a:r>
            <a:r>
              <a:rPr lang="ro-RO" dirty="0" err="1"/>
              <a:t>funcționalitățil</a:t>
            </a:r>
            <a:r>
              <a:rPr lang="en-US" dirty="0"/>
              <a:t>or</a:t>
            </a:r>
            <a:r>
              <a:rPr lang="ro-RO" dirty="0"/>
              <a:t>.</a:t>
            </a:r>
          </a:p>
          <a:p>
            <a:pPr marL="457200" indent="-457200">
              <a:buAutoNum type="arabicParenR" startAt="3"/>
            </a:pPr>
            <a:r>
              <a:rPr lang="ro-RO" dirty="0"/>
              <a:t>Pentru baza de date am folosit </a:t>
            </a:r>
            <a:r>
              <a:rPr lang="ro-RO" dirty="0" err="1"/>
              <a:t>Firebase</a:t>
            </a:r>
            <a:r>
              <a:rPr lang="ro-RO" dirty="0"/>
              <a:t>, unde am creat tabelele și am conectat aplicația la baza de date respectivă.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arenR" startAt="3"/>
            </a:pPr>
            <a:r>
              <a:rPr lang="ro-RO" dirty="0"/>
              <a:t>Am utilizat API-uri pentru a afișa harta lumii si informații relevante pentru fiecare țară în parte.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423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D4B890B-FC09-4482-BE4A-E4F6434D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970CC08A-DC58-4FA9-B024-7C61C251E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Testarea</a:t>
            </a:r>
            <a:r>
              <a:rPr lang="en-US" dirty="0"/>
              <a:t> API-</a:t>
            </a:r>
            <a:r>
              <a:rPr lang="en-US" dirty="0" err="1"/>
              <a:t>urilor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programului</a:t>
            </a:r>
            <a:r>
              <a:rPr lang="en-US" dirty="0"/>
              <a:t> Postman</a:t>
            </a:r>
          </a:p>
        </p:txBody>
      </p:sp>
      <p:pic>
        <p:nvPicPr>
          <p:cNvPr id="18" name="Substituent conținut 17">
            <a:extLst>
              <a:ext uri="{FF2B5EF4-FFF2-40B4-BE49-F238E27FC236}">
                <a16:creationId xmlns:a16="http://schemas.microsoft.com/office/drawing/2014/main" id="{71F4383F-BA3F-43AD-BF6F-A348BE893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6800" y="2549461"/>
            <a:ext cx="6515100" cy="17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7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8E6D4C7-32D4-40B9-9136-63A332F3D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846" y="860614"/>
            <a:ext cx="5921627" cy="5259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4" name="Picture 3" descr="O imagine care conține hartă&#10;&#10;Descriere generată automat">
            <a:extLst>
              <a:ext uri="{FF2B5EF4-FFF2-40B4-BE49-F238E27FC236}">
                <a16:creationId xmlns:a16="http://schemas.microsoft.com/office/drawing/2014/main" id="{03CCA1C6-456D-0BB7-1D55-CC4ED458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9" r="31360" b="-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38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8E6D4C7-32D4-40B9-9136-63A332F3D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846" y="860614"/>
            <a:ext cx="5921627" cy="5259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dirty="0" err="1"/>
              <a:t>sfarsit</a:t>
            </a:r>
            <a:endParaRPr lang="en-US" sz="72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O imagine care conține hartă&#10;&#10;Descriere generată automat">
            <a:extLst>
              <a:ext uri="{FF2B5EF4-FFF2-40B4-BE49-F238E27FC236}">
                <a16:creationId xmlns:a16="http://schemas.microsoft.com/office/drawing/2014/main" id="{03CCA1C6-456D-0BB7-1D55-CC4ED458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9" r="31360" b="-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6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9BC415C-99D5-49DA-A3CD-56E121A5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</a:t>
            </a:r>
            <a:r>
              <a:rPr lang="en-US" dirty="0"/>
              <a:t>: </a:t>
            </a:r>
            <a:r>
              <a:rPr lang="en-US" dirty="0" err="1"/>
              <a:t>enviroment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438111E-75BE-4721-9B11-6AE07BF1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Ideea</a:t>
            </a:r>
            <a:r>
              <a:rPr lang="en-US" dirty="0"/>
              <a:t> </a:t>
            </a:r>
            <a:r>
              <a:rPr lang="en-US" dirty="0" err="1"/>
              <a:t>aleas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noi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dirty="0" err="1"/>
              <a:t>Creearea</a:t>
            </a:r>
            <a:r>
              <a:rPr lang="en-US" dirty="0"/>
              <a:t> at</a:t>
            </a:r>
            <a:r>
              <a:rPr lang="ro-RO" dirty="0"/>
              <a:t>â</a:t>
            </a:r>
            <a:r>
              <a:rPr lang="en-US" dirty="0"/>
              <a:t>t a </a:t>
            </a:r>
            <a:r>
              <a:rPr lang="en-US" dirty="0" err="1"/>
              <a:t>unui</a:t>
            </a:r>
            <a:r>
              <a:rPr lang="en-US" dirty="0"/>
              <a:t> site c</a:t>
            </a:r>
            <a:r>
              <a:rPr lang="ro-RO" dirty="0"/>
              <a:t>â</a:t>
            </a:r>
            <a:r>
              <a:rPr lang="en-US" dirty="0"/>
              <a:t>t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/>
              <a:t>ii mobile </a:t>
            </a:r>
            <a:r>
              <a:rPr lang="ro-RO" dirty="0"/>
              <a:t>î</a:t>
            </a:r>
            <a:r>
              <a:rPr lang="en-US" dirty="0"/>
              <a:t>n care </a:t>
            </a:r>
            <a:r>
              <a:rPr lang="en-US" dirty="0" err="1"/>
              <a:t>harta</a:t>
            </a:r>
            <a:r>
              <a:rPr lang="en-US" dirty="0"/>
              <a:t> </a:t>
            </a:r>
            <a:r>
              <a:rPr lang="en-US" dirty="0" err="1"/>
              <a:t>lumii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</a:t>
            </a:r>
            <a:r>
              <a:rPr lang="ro-RO" dirty="0"/>
              <a:t>ș</a:t>
            </a:r>
            <a:r>
              <a:rPr lang="en-US" dirty="0"/>
              <a:t>at</a:t>
            </a:r>
            <a:r>
              <a:rPr lang="ro-RO" dirty="0"/>
              <a:t>ă</a:t>
            </a:r>
            <a:r>
              <a:rPr lang="en-US" dirty="0"/>
              <a:t> pe </a:t>
            </a:r>
            <a:r>
              <a:rPr lang="en-US" dirty="0" err="1"/>
              <a:t>ecran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ro-RO" dirty="0"/>
              <a:t>va</a:t>
            </a:r>
            <a:r>
              <a:rPr lang="en-US" dirty="0"/>
              <a:t> p</a:t>
            </a:r>
            <a:r>
              <a:rPr lang="ro-RO" dirty="0" err="1"/>
              <a:t>utea</a:t>
            </a:r>
            <a:r>
              <a:rPr lang="en-US" dirty="0"/>
              <a:t> da click pe </a:t>
            </a:r>
            <a:r>
              <a:rPr lang="ro-RO" dirty="0"/>
              <a:t>ț</a:t>
            </a:r>
            <a:r>
              <a:rPr lang="en-US" dirty="0" err="1"/>
              <a:t>ara</a:t>
            </a:r>
            <a:r>
              <a:rPr lang="en-US" dirty="0"/>
              <a:t> de la care </a:t>
            </a:r>
            <a:r>
              <a:rPr lang="ro-RO" dirty="0" err="1"/>
              <a:t>îș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dore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afle</a:t>
            </a:r>
            <a:r>
              <a:rPr lang="en-US" dirty="0"/>
              <a:t> </a:t>
            </a:r>
            <a:r>
              <a:rPr lang="en-US" dirty="0" err="1"/>
              <a:t>indici</a:t>
            </a:r>
            <a:r>
              <a:rPr lang="ro-RO" dirty="0"/>
              <a:t>i</a:t>
            </a:r>
            <a:r>
              <a:rPr lang="en-US" dirty="0"/>
              <a:t> de </a:t>
            </a:r>
            <a:r>
              <a:rPr lang="en-US" dirty="0" err="1"/>
              <a:t>poluare</a:t>
            </a:r>
            <a:r>
              <a:rPr lang="en-US" dirty="0"/>
              <a:t> precum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acelei</a:t>
            </a:r>
            <a:r>
              <a:rPr lang="en-US" dirty="0"/>
              <a:t> </a:t>
            </a:r>
            <a:r>
              <a:rPr lang="ro-RO" dirty="0" err="1"/>
              <a:t>ță</a:t>
            </a:r>
            <a:r>
              <a:rPr lang="en-US" dirty="0" err="1"/>
              <a:t>ri</a:t>
            </a:r>
            <a:r>
              <a:rPr lang="en-US" dirty="0"/>
              <a:t>. </a:t>
            </a:r>
            <a:r>
              <a:rPr lang="ro-RO" dirty="0"/>
              <a:t>Î</a:t>
            </a:r>
            <a:r>
              <a:rPr lang="en-US" dirty="0"/>
              <a:t>n plus,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o </a:t>
            </a:r>
            <a:r>
              <a:rPr lang="en-US" dirty="0" err="1"/>
              <a:t>pagin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trecut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</a:t>
            </a:r>
            <a:r>
              <a:rPr lang="en-US" dirty="0" err="1"/>
              <a:t>informativ</a:t>
            </a:r>
            <a:r>
              <a:rPr lang="en-US" dirty="0"/>
              <a:t> de </a:t>
            </a:r>
            <a:r>
              <a:rPr lang="en-US" dirty="0" err="1"/>
              <a:t>reciclare</a:t>
            </a:r>
            <a:r>
              <a:rPr lang="en-US" dirty="0"/>
              <a:t>.</a:t>
            </a:r>
          </a:p>
          <a:p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?</a:t>
            </a:r>
          </a:p>
          <a:p>
            <a:pPr marL="457200" lvl="1" indent="0">
              <a:buNone/>
            </a:pPr>
            <a:r>
              <a:rPr lang="en-US" dirty="0"/>
              <a:t>Backend: </a:t>
            </a:r>
            <a:r>
              <a:rPr lang="en-US" dirty="0" err="1"/>
              <a:t>Intellij,MySQL,Waqi</a:t>
            </a:r>
            <a:r>
              <a:rPr lang="en-US" dirty="0"/>
              <a:t> API, </a:t>
            </a:r>
            <a:r>
              <a:rPr lang="en-US" dirty="0" err="1"/>
              <a:t>Airvisual</a:t>
            </a:r>
            <a:r>
              <a:rPr lang="en-US" dirty="0"/>
              <a:t> API, Google Maps</a:t>
            </a:r>
          </a:p>
          <a:p>
            <a:pPr marL="457200" lvl="1" indent="0">
              <a:buNone/>
            </a:pPr>
            <a:r>
              <a:rPr lang="en-US" dirty="0"/>
              <a:t>Frontend: </a:t>
            </a:r>
            <a:r>
              <a:rPr lang="en-US" dirty="0" err="1"/>
              <a:t>Intellij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Mobile: Android Studio, Firebase, Navigation Graph, </a:t>
            </a:r>
            <a:r>
              <a:rPr lang="en-US" dirty="0" err="1"/>
              <a:t>Navcontroller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Testing: Postman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2660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54E9D42-B77A-451B-A910-22CDCAFA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stituent conținut 3">
            <a:extLst>
              <a:ext uri="{FF2B5EF4-FFF2-40B4-BE49-F238E27FC236}">
                <a16:creationId xmlns:a16="http://schemas.microsoft.com/office/drawing/2014/main" id="{4592F428-9B13-4101-8420-C9072D4D0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8" y="2276474"/>
            <a:ext cx="6579748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bazei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date:</a:t>
            </a:r>
            <a:endParaRPr lang="ro-R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cities, countries, measurements, geolocations </a:t>
            </a:r>
            <a:endParaRPr lang="ro-R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Datele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măsurători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API-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externe</a:t>
            </a:r>
            <a:endParaRPr lang="ro-R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Numele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țărilor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harta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pe frontend</a:t>
            </a:r>
            <a:endParaRPr lang="ro-R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Punctele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reciclare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Google Maps</a:t>
            </a:r>
            <a:endParaRPr lang="ro-R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BC88E627-6F6C-411B-A33A-B4712E765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9836" y="1901283"/>
            <a:ext cx="4112064" cy="3834499"/>
          </a:xfrm>
          <a:prstGeom prst="rect">
            <a:avLst/>
          </a:prstGeom>
        </p:spPr>
      </p:pic>
      <p:cxnSp>
        <p:nvCxnSpPr>
          <p:cNvPr id="49" name="Straight Connector 18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1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482ADDC-17C8-43E7-94C7-E0860C76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5271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67966FB-217F-440B-80A3-38595B5FA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8" y="2276474"/>
            <a:ext cx="6000258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2</a:t>
            </a:r>
            <a:r>
              <a:rPr lang="en-US">
                <a:effectLst/>
              </a:rPr>
              <a:t>) Realizare </a:t>
            </a:r>
            <a:r>
              <a:rPr lang="en-US" dirty="0">
                <a:effectLst/>
              </a:rPr>
              <a:t>Restful API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     </a:t>
            </a:r>
            <a:r>
              <a:rPr lang="en-US">
                <a:effectLst/>
              </a:rPr>
              <a:t>2 endpoint-uri</a:t>
            </a:r>
            <a:r>
              <a:rPr lang="en-US"/>
              <a:t>: </a:t>
            </a:r>
            <a:endParaRPr lang="en-US" dirty="0"/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GET”/</a:t>
            </a:r>
            <a:r>
              <a:rPr lang="en-US">
                <a:effectLst/>
              </a:rPr>
              <a:t>countries/measurements?countryName=:</a:t>
            </a:r>
            <a:r>
              <a:rPr lang="en-US" dirty="0">
                <a:effectLst/>
              </a:rPr>
              <a:t>country”</a:t>
            </a:r>
          </a:p>
          <a:p>
            <a:pPr marL="457200">
              <a:spcBef>
                <a:spcPts val="0"/>
              </a:spcBef>
            </a:pPr>
            <a:r>
              <a:rPr lang="en-US" dirty="0">
                <a:effectLst/>
              </a:rPr>
              <a:t>GET”/</a:t>
            </a:r>
            <a:r>
              <a:rPr lang="en-US">
                <a:effectLst/>
              </a:rPr>
              <a:t>countries/recyclePoints?countryName=:</a:t>
            </a:r>
            <a:r>
              <a:rPr lang="en-US" dirty="0">
                <a:effectLst/>
              </a:rPr>
              <a:t>country”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15" name="Imagine 14">
            <a:extLst>
              <a:ext uri="{FF2B5EF4-FFF2-40B4-BE49-F238E27FC236}">
                <a16:creationId xmlns:a16="http://schemas.microsoft.com/office/drawing/2014/main" id="{D6D97717-AE77-4D13-B481-5EC86029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45" y="4238757"/>
            <a:ext cx="5212773" cy="179847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ubstituent conținut 12">
            <a:extLst>
              <a:ext uri="{FF2B5EF4-FFF2-40B4-BE49-F238E27FC236}">
                <a16:creationId xmlns:a16="http://schemas.microsoft.com/office/drawing/2014/main" id="{9529A207-C135-4757-A988-19EF768A7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516" y="1766576"/>
            <a:ext cx="5546396" cy="9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2985A3E-D072-4CF0-AE14-2380A39F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042299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</a:t>
            </a:r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4FAFAAA-BEE8-4BD7-B90B-49B14A25E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7" y="2276474"/>
            <a:ext cx="6042299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>
              <a:spcBef>
                <a:spcPts val="0"/>
              </a:spcBef>
              <a:spcAft>
                <a:spcPts val="0"/>
              </a:spcAft>
            </a:pPr>
            <a:r>
              <a:rPr lang="en-US"/>
              <a:t>3)</a:t>
            </a:r>
            <a:r>
              <a:rPr lang="en-US">
                <a:effectLst/>
              </a:rPr>
              <a:t> Integrare backend și frontend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>
                <a:effectLst/>
              </a:rPr>
              <a:t>Apelarea API-ului prin javascript pentru obținerea datelor atunci când se apasă o anume țară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</a:rPr>
              <a:t>Header-ul colorat diferit în funcție de calitatea aerului într-o țară, </a:t>
            </a:r>
            <a:r>
              <a:rPr lang="en-US" dirty="0">
                <a:effectLst/>
              </a:rPr>
              <a:t>de </a:t>
            </a:r>
            <a:r>
              <a:rPr lang="en-US">
                <a:effectLst/>
              </a:rPr>
              <a:t>la verde deschis (aer curat) spre roșu (aer periculos)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A46EDF31-74D8-4269-A00C-5F002D02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248921"/>
            <a:ext cx="4076699" cy="2048541"/>
          </a:xfrm>
          <a:prstGeom prst="rect">
            <a:avLst/>
          </a:prstGeom>
        </p:spPr>
      </p:pic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966D38DF-3663-4409-80A6-3A791016F6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5199" y="3586906"/>
            <a:ext cx="4076699" cy="2038350"/>
          </a:xfrm>
          <a:prstGeom prst="rect">
            <a:avLst/>
          </a:prstGeom>
        </p:spPr>
      </p:pic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53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54EC514A-6371-4A9A-B495-CE5D1DBB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frontend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5271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C4F8FC76-7FF7-4188-A0B1-1414AC94C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8" y="2276474"/>
            <a:ext cx="6000258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1)</a:t>
            </a: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pornire</a:t>
            </a:r>
            <a:r>
              <a:rPr lang="en-US" dirty="0"/>
              <a:t> care </a:t>
            </a:r>
            <a:r>
              <a:rPr lang="en-US" dirty="0" err="1"/>
              <a:t>prezint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poluare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videouri</a:t>
            </a:r>
            <a:r>
              <a:rPr lang="en-US" dirty="0"/>
              <a:t> </a:t>
            </a:r>
            <a:r>
              <a:rPr lang="en-US" dirty="0" err="1"/>
              <a:t>aplicate</a:t>
            </a:r>
            <a:r>
              <a:rPr lang="en-US" dirty="0"/>
              <a:t> ca fundal	</a:t>
            </a: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Harta</a:t>
            </a:r>
            <a:r>
              <a:rPr lang="en-US" dirty="0"/>
              <a:t> </a:t>
            </a:r>
            <a:r>
              <a:rPr lang="en-US" dirty="0" err="1"/>
              <a:t>interactiv</a:t>
            </a:r>
            <a:r>
              <a:rPr lang="ro-RO" dirty="0"/>
              <a:t>ă</a:t>
            </a:r>
            <a:r>
              <a:rPr lang="en-US" dirty="0"/>
              <a:t> a </a:t>
            </a:r>
            <a:r>
              <a:rPr lang="en-US" dirty="0" err="1"/>
              <a:t>lumii</a:t>
            </a:r>
            <a:r>
              <a:rPr lang="en-US" dirty="0"/>
              <a:t> </a:t>
            </a:r>
            <a:r>
              <a:rPr lang="en-US" dirty="0" err="1"/>
              <a:t>realizat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&lt;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44E0D343-3456-4B45-BBD3-31D58BA122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76654" y="3480931"/>
            <a:ext cx="4076700" cy="21708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ine 6">
            <a:extLst>
              <a:ext uri="{FF2B5EF4-FFF2-40B4-BE49-F238E27FC236}">
                <a16:creationId xmlns:a16="http://schemas.microsoft.com/office/drawing/2014/main" id="{46FF3270-7804-473F-8C33-CEE3692C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4" y="1037099"/>
            <a:ext cx="4076700" cy="21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8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BB3C119-1176-4F05-AFAF-CE399477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119812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frontend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6D0DB0-CC82-4868-9E40-44D1164BD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40EE0CD-DBA8-402A-A184-9E95295CB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8" y="2276474"/>
            <a:ext cx="5966843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3) </a:t>
            </a:r>
            <a:r>
              <a:rPr lang="en-US" dirty="0" err="1"/>
              <a:t>Functiile</a:t>
            </a:r>
            <a:r>
              <a:rPr lang="en-US" dirty="0"/>
              <a:t> de zoom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de panning pe hart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u</a:t>
            </a:r>
            <a:r>
              <a:rPr lang="ro-RO" dirty="0"/>
              <a:t>ș</a:t>
            </a:r>
            <a:r>
              <a:rPr lang="en-US" dirty="0"/>
              <a:t>oar</a:t>
            </a:r>
            <a:r>
              <a:rPr lang="ro-RO" dirty="0"/>
              <a:t>ă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4)Display cu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ro-RO" dirty="0" err="1"/>
              <a:t>ță</a:t>
            </a:r>
            <a:r>
              <a:rPr lang="en-US" dirty="0" err="1"/>
              <a:t>rilor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care d</a:t>
            </a:r>
            <a:r>
              <a:rPr lang="ro-RO" dirty="0"/>
              <a:t>ă</a:t>
            </a:r>
            <a:r>
              <a:rPr lang="en-US" dirty="0"/>
              <a:t>m hover</a:t>
            </a:r>
          </a:p>
          <a:p>
            <a:pPr marL="0" indent="0">
              <a:buNone/>
            </a:pPr>
            <a:r>
              <a:rPr lang="en-US" dirty="0"/>
              <a:t>5) Afi</a:t>
            </a:r>
            <a:r>
              <a:rPr lang="ro-RO" dirty="0"/>
              <a:t>ș</a:t>
            </a:r>
            <a:r>
              <a:rPr lang="en-US" dirty="0"/>
              <a:t>area display-</a:t>
            </a:r>
            <a:r>
              <a:rPr lang="en-US" dirty="0" err="1"/>
              <a:t>ului</a:t>
            </a:r>
            <a:r>
              <a:rPr lang="en-US" dirty="0"/>
              <a:t> in care sunt </a:t>
            </a:r>
            <a:r>
              <a:rPr lang="en-US" dirty="0" err="1"/>
              <a:t>prezentate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ro-RO" dirty="0"/>
              <a:t>ț</a:t>
            </a:r>
            <a:r>
              <a:rPr lang="en-US" dirty="0" err="1"/>
              <a:t>iile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ro-RO" dirty="0"/>
              <a:t>ț</a:t>
            </a:r>
            <a:r>
              <a:rPr lang="en-US" dirty="0" err="1"/>
              <a:t>ara</a:t>
            </a:r>
            <a:endParaRPr lang="en-US" dirty="0"/>
          </a:p>
        </p:txBody>
      </p:sp>
      <p:pic>
        <p:nvPicPr>
          <p:cNvPr id="6" name="Substituent conținut 5" descr="O imagine care conține hartă&#10;&#10;Descriere generată automat">
            <a:extLst>
              <a:ext uri="{FF2B5EF4-FFF2-40B4-BE49-F238E27FC236}">
                <a16:creationId xmlns:a16="http://schemas.microsoft.com/office/drawing/2014/main" id="{D79E64C2-B24B-46BF-AEA1-2BA548300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114" b="-1"/>
          <a:stretch/>
        </p:blipFill>
        <p:spPr>
          <a:xfrm>
            <a:off x="7315200" y="1066798"/>
            <a:ext cx="4076700" cy="2277118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E0072C2-C096-4B46-AF02-2AC3FC431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3" b="4"/>
          <a:stretch/>
        </p:blipFill>
        <p:spPr>
          <a:xfrm>
            <a:off x="7315200" y="3548609"/>
            <a:ext cx="4076700" cy="22425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79F10-54E5-4F60-A54F-91F348A6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75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B6B6F2C-0546-4311-99F7-F89F0598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119812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frontend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6D0DB0-CC82-4868-9E40-44D1164BD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15C8023-3C96-4574-AFB2-2DA1FC94B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8" y="2276474"/>
            <a:ext cx="5966843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/>
              <a:t>6) Legenda cu </a:t>
            </a:r>
            <a:r>
              <a:rPr lang="en-US" dirty="0" err="1"/>
              <a:t>culori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de </a:t>
            </a:r>
            <a:r>
              <a:rPr lang="en-US" dirty="0" err="1"/>
              <a:t>nivelul</a:t>
            </a:r>
            <a:r>
              <a:rPr lang="en-US" dirty="0"/>
              <a:t> de </a:t>
            </a:r>
            <a:r>
              <a:rPr lang="en-US" dirty="0" err="1"/>
              <a:t>poluare</a:t>
            </a:r>
            <a:r>
              <a:rPr lang="en-US" dirty="0"/>
              <a:t>	</a:t>
            </a:r>
          </a:p>
          <a:p>
            <a:pPr marL="0"/>
            <a:r>
              <a:rPr lang="en-US" dirty="0"/>
              <a:t>7)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informativ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reciclare</a:t>
            </a:r>
            <a:endParaRPr lang="en-US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DE750C0D-BED2-4B93-A4DB-DE0524C89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2331"/>
          <a:stretch/>
        </p:blipFill>
        <p:spPr>
          <a:xfrm>
            <a:off x="7315200" y="1066798"/>
            <a:ext cx="4076700" cy="2277118"/>
          </a:xfrm>
          <a:prstGeom prst="rect">
            <a:avLst/>
          </a:prstGeom>
        </p:spPr>
      </p:pic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D8651BF9-CC99-413B-AC89-8B3AE2DF2E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203" b="4"/>
          <a:stretch/>
        </p:blipFill>
        <p:spPr>
          <a:xfrm>
            <a:off x="7315200" y="3548609"/>
            <a:ext cx="4076700" cy="22425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879F10-54E5-4F60-A54F-91F348A6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49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C2C9FDB-B991-4F33-9D79-B40F2EA4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dirty="0" err="1"/>
              <a:t>Dezvoltări</a:t>
            </a:r>
            <a:r>
              <a:rPr lang="en-US" dirty="0"/>
              <a:t> </a:t>
            </a:r>
            <a:r>
              <a:rPr lang="en-US" dirty="0" err="1"/>
              <a:t>ulterioare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5271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451C9E3-D7C1-4B7F-A437-BFFA84747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088" y="2276474"/>
            <a:ext cx="6000258" cy="35531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Adăugarea</a:t>
            </a:r>
            <a:r>
              <a:rPr lang="en-US" dirty="0"/>
              <a:t> </a:t>
            </a:r>
            <a:r>
              <a:rPr lang="en-US" dirty="0" err="1"/>
              <a:t>punctelor</a:t>
            </a:r>
            <a:r>
              <a:rPr lang="en-US" dirty="0"/>
              <a:t> de </a:t>
            </a:r>
            <a:r>
              <a:rPr lang="en-US" dirty="0" err="1"/>
              <a:t>reciclare</a:t>
            </a:r>
            <a:r>
              <a:rPr lang="en-US" dirty="0"/>
              <a:t> pe </a:t>
            </a:r>
            <a:r>
              <a:rPr lang="en-US" dirty="0" err="1"/>
              <a:t>hartă</a:t>
            </a:r>
            <a:endParaRPr lang="en-US" dirty="0"/>
          </a:p>
          <a:p>
            <a:r>
              <a:rPr lang="en-US" dirty="0" err="1"/>
              <a:t>Implementat</a:t>
            </a:r>
            <a:r>
              <a:rPr lang="en-US" dirty="0"/>
              <a:t>, </a:t>
            </a:r>
            <a:r>
              <a:rPr lang="en-US" dirty="0" err="1"/>
              <a:t>însă</a:t>
            </a:r>
            <a:r>
              <a:rPr lang="en-US" dirty="0"/>
              <a:t> </a:t>
            </a:r>
            <a:r>
              <a:rPr lang="en-US" dirty="0" err="1"/>
              <a:t>problemă</a:t>
            </a:r>
            <a:r>
              <a:rPr lang="en-US" dirty="0"/>
              <a:t> la </a:t>
            </a:r>
            <a:r>
              <a:rPr lang="en-US" dirty="0" err="1"/>
              <a:t>poziționarea</a:t>
            </a:r>
            <a:r>
              <a:rPr lang="en-US" dirty="0"/>
              <a:t> pe </a:t>
            </a:r>
            <a:r>
              <a:rPr lang="en-US" dirty="0" err="1"/>
              <a:t>hartă</a:t>
            </a:r>
            <a:r>
              <a:rPr lang="en-US" dirty="0"/>
              <a:t>  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0E9069B7-ED58-413F-865D-78F4D90B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543" y="719455"/>
            <a:ext cx="2228013" cy="25965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0FBF8BB0-1F35-422A-A872-EFBDC187A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76457" y="3602695"/>
            <a:ext cx="3554185" cy="25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189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_2SEEDS">
      <a:dk1>
        <a:srgbClr val="000000"/>
      </a:dk1>
      <a:lt1>
        <a:srgbClr val="FFFFFF"/>
      </a:lt1>
      <a:dk2>
        <a:srgbClr val="2F3920"/>
      </a:dk2>
      <a:lt2>
        <a:srgbClr val="E2E8E7"/>
      </a:lt2>
      <a:accent1>
        <a:srgbClr val="B13B45"/>
      </a:accent1>
      <a:accent2>
        <a:srgbClr val="C34D89"/>
      </a:accent2>
      <a:accent3>
        <a:srgbClr val="C3734D"/>
      </a:accent3>
      <a:accent4>
        <a:srgbClr val="41B13B"/>
      </a:accent4>
      <a:accent5>
        <a:srgbClr val="48B871"/>
      </a:accent5>
      <a:accent6>
        <a:srgbClr val="3BB198"/>
      </a:accent6>
      <a:hlink>
        <a:srgbClr val="30928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1028</TotalTime>
  <Words>487</Words>
  <Application>Microsoft Office PowerPoint</Application>
  <PresentationFormat>Ecran lat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Calisto MT</vt:lpstr>
      <vt:lpstr>Univers Condensed</vt:lpstr>
      <vt:lpstr>ChronicleVTI</vt:lpstr>
      <vt:lpstr>Proiect final POCU 2022</vt:lpstr>
      <vt:lpstr>Tema: enviroment</vt:lpstr>
      <vt:lpstr>Backend</vt:lpstr>
      <vt:lpstr>backend</vt:lpstr>
      <vt:lpstr>Backend</vt:lpstr>
      <vt:lpstr>frontend</vt:lpstr>
      <vt:lpstr>frontend</vt:lpstr>
      <vt:lpstr>frontend</vt:lpstr>
      <vt:lpstr>Dezvoltări ulterioare</vt:lpstr>
      <vt:lpstr>mobile</vt:lpstr>
      <vt:lpstr>testing</vt:lpstr>
      <vt:lpstr>   Q&amp;A</vt:lpstr>
      <vt:lpstr>   sfarsit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final POCU 2022</dc:title>
  <dc:creator>Theodora Ioana Brebeanu</dc:creator>
  <cp:lastModifiedBy>Theodora Ioana Brebeanu</cp:lastModifiedBy>
  <cp:revision>2</cp:revision>
  <dcterms:created xsi:type="dcterms:W3CDTF">2022-09-07T12:30:24Z</dcterms:created>
  <dcterms:modified xsi:type="dcterms:W3CDTF">2022-09-08T05:38:59Z</dcterms:modified>
</cp:coreProperties>
</file>